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673" autoAdjust="0"/>
  </p:normalViewPr>
  <p:slideViewPr>
    <p:cSldViewPr>
      <p:cViewPr>
        <p:scale>
          <a:sx n="50" d="100"/>
          <a:sy n="50" d="100"/>
        </p:scale>
        <p:origin x="-2386" y="-79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2023-04-10_12-22-05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9093" y="0"/>
            <a:ext cx="9223093" cy="6858000"/>
          </a:xfrm>
          <a:prstGeom prst="rect">
            <a:avLst/>
          </a:prstGeom>
        </p:spPr>
      </p:pic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4348" y="3643314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atherineasquithgallery.com/uploads/posts/2023-02/1676608504_catherineasquithgallery-com-p-fon-dlya-prezentatsii-nezhno-zelenogo-tsve-92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BBA50F6-23EA-4436-A7CB-E32B7A23E02C}" type="datetimeFigureOut">
              <a:rPr lang="ru-RU" smtClean="0"/>
              <a:pPr/>
              <a:t>10.04.2023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2063FC2-F744-4A97-A89F-720ABFC35A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8121020" cy="543490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Segoe Script" pitchFamily="66" charset="0"/>
              </a:rPr>
              <a:t>МБОУ «</a:t>
            </a:r>
            <a:r>
              <a:rPr lang="ru-RU" sz="1600" b="1" dirty="0" err="1" smtClean="0">
                <a:solidFill>
                  <a:srgbClr val="002060"/>
                </a:solidFill>
                <a:latin typeface="Segoe Script" pitchFamily="66" charset="0"/>
              </a:rPr>
              <a:t>Ново-Кырлайская</a:t>
            </a:r>
            <a:r>
              <a:rPr lang="ru-RU" sz="1600" b="1" dirty="0" smtClean="0">
                <a:solidFill>
                  <a:srgbClr val="002060"/>
                </a:solidFill>
                <a:latin typeface="Segoe Script" pitchFamily="66" charset="0"/>
              </a:rPr>
              <a:t> СОШ имени Г. Тукая» </a:t>
            </a:r>
            <a:br>
              <a:rPr lang="ru-RU" sz="1600" b="1" dirty="0" smtClean="0">
                <a:solidFill>
                  <a:srgbClr val="002060"/>
                </a:solidFill>
                <a:latin typeface="Segoe Script" pitchFamily="66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Segoe Script" pitchFamily="66" charset="0"/>
              </a:rPr>
              <a:t>Арского муниципального района </a:t>
            </a:r>
            <a:br>
              <a:rPr lang="ru-RU" sz="1600" b="1" dirty="0" smtClean="0">
                <a:solidFill>
                  <a:srgbClr val="002060"/>
                </a:solidFill>
                <a:latin typeface="Segoe Script" pitchFamily="66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Segoe Script" pitchFamily="66" charset="0"/>
              </a:rPr>
              <a:t>Республики Татарстан</a:t>
            </a:r>
            <a:endParaRPr lang="ru-RU" sz="1600" b="1" dirty="0">
              <a:solidFill>
                <a:srgbClr val="002060"/>
              </a:solidFill>
              <a:latin typeface="Segoe Script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071546"/>
            <a:ext cx="89297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Segoe Script" pitchFamily="66" charset="0"/>
              </a:rPr>
              <a:t>Организация горячего питания в школе </a:t>
            </a:r>
            <a:endParaRPr lang="ru-RU" sz="4000" b="1" dirty="0" smtClean="0">
              <a:solidFill>
                <a:srgbClr val="002060"/>
              </a:solidFill>
              <a:latin typeface="Segoe Script" pitchFamily="66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Segoe Script" pitchFamily="66" charset="0"/>
              </a:rPr>
              <a:t> «Лучшая столовая </a:t>
            </a:r>
            <a:r>
              <a:rPr lang="ru-RU" sz="4000" b="1" dirty="0" smtClean="0">
                <a:solidFill>
                  <a:srgbClr val="002060"/>
                </a:solidFill>
                <a:latin typeface="Segoe Script" pitchFamily="66" charset="0"/>
              </a:rPr>
              <a:t>школы»</a:t>
            </a:r>
          </a:p>
        </p:txBody>
      </p:sp>
      <p:pic>
        <p:nvPicPr>
          <p:cNvPr id="1026" name="Picture 2" descr="C:\Users\Гульзада\Downloads\2023-04-10_09-32-2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3214686"/>
            <a:ext cx="6127837" cy="33079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30408_0907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3438" y="1500174"/>
            <a:ext cx="3143272" cy="235745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7929618" cy="1143000"/>
          </a:xfrm>
        </p:spPr>
        <p:txBody>
          <a:bodyPr>
            <a:normAutofit fontScale="90000"/>
          </a:bodyPr>
          <a:lstStyle/>
          <a:p>
            <a:pPr>
              <a:buFont typeface="Wingdings" pitchFamily="2" charset="2"/>
              <a:buChar char="v"/>
            </a:pPr>
            <a:r>
              <a:rPr lang="ru-RU" b="0" dirty="0" smtClean="0"/>
              <a:t>Производственное помещение</a:t>
            </a:r>
            <a:endParaRPr lang="ru-RU" dirty="0"/>
          </a:p>
        </p:txBody>
      </p:sp>
      <p:pic>
        <p:nvPicPr>
          <p:cNvPr id="5" name="Содержимое 3" descr="20230408_0907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4143380"/>
            <a:ext cx="3286148" cy="2464611"/>
          </a:xfrm>
          <a:prstGeom prst="rect">
            <a:avLst/>
          </a:prstGeom>
        </p:spPr>
      </p:pic>
      <p:pic>
        <p:nvPicPr>
          <p:cNvPr id="6" name="Рисунок 5" descr="20230408_0906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1571613"/>
            <a:ext cx="3429024" cy="4875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30408_1119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750131" y="1821645"/>
            <a:ext cx="6143668" cy="3500462"/>
          </a:xfrm>
        </p:spPr>
      </p:pic>
      <p:pic>
        <p:nvPicPr>
          <p:cNvPr id="5" name="Рисунок 4" descr="20230408_1120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500042"/>
            <a:ext cx="3929090" cy="3286839"/>
          </a:xfrm>
          <a:prstGeom prst="rect">
            <a:avLst/>
          </a:prstGeom>
        </p:spPr>
      </p:pic>
      <p:pic>
        <p:nvPicPr>
          <p:cNvPr id="6" name="Рисунок 5" descr="20230408_1124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4181319"/>
            <a:ext cx="3929090" cy="2462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Приготовление завтрака</a:t>
            </a:r>
            <a:endParaRPr lang="ru-RU" dirty="0"/>
          </a:p>
        </p:txBody>
      </p:sp>
      <p:pic>
        <p:nvPicPr>
          <p:cNvPr id="9" name="Содержимое 8" descr="20230408_0916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43050"/>
            <a:ext cx="4143404" cy="4071966"/>
          </a:xfrm>
        </p:spPr>
      </p:pic>
      <p:pic>
        <p:nvPicPr>
          <p:cNvPr id="2050" name="Picture 2" descr="C:\Users\Гульзада\Downloads\20230408_093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643050"/>
            <a:ext cx="3714776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30408_0927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571612"/>
            <a:ext cx="3929089" cy="400052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20230408_093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7" y="1571612"/>
            <a:ext cx="4143404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-20230406-WA007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643050"/>
            <a:ext cx="4000527" cy="38766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Гульзада\Downloads\IMG-20230406-WA00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643050"/>
            <a:ext cx="3929089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223</TotalTime>
  <Words>18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МБОУ «Ново-Кырлайская СОШ имени Г. Тукая»  Арского муниципального района  Республики Татарстан</vt:lpstr>
      <vt:lpstr>Производственное помещение</vt:lpstr>
      <vt:lpstr>Слайд 3</vt:lpstr>
      <vt:lpstr>Приготовление завтрака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«Ново-Кырлайская СОШ имени Г. Тукая»</dc:title>
  <dc:creator>Гульзада</dc:creator>
  <cp:lastModifiedBy>Гульзада</cp:lastModifiedBy>
  <cp:revision>10</cp:revision>
  <dcterms:created xsi:type="dcterms:W3CDTF">2023-04-10T05:54:08Z</dcterms:created>
  <dcterms:modified xsi:type="dcterms:W3CDTF">2023-04-10T09:48:45Z</dcterms:modified>
</cp:coreProperties>
</file>